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75" r:id="rId11"/>
    <p:sldId id="273" r:id="rId12"/>
    <p:sldId id="271" r:id="rId13"/>
    <p:sldId id="268" r:id="rId14"/>
    <p:sldId id="270" r:id="rId15"/>
    <p:sldId id="269" r:id="rId16"/>
    <p:sldId id="272" r:id="rId17"/>
    <p:sldId id="274" r:id="rId18"/>
    <p:sldId id="263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352"/>
    <a:srgbClr val="7D5828"/>
    <a:srgbClr val="EBC050"/>
    <a:srgbClr val="C49B42"/>
    <a:srgbClr val="EEC251"/>
    <a:srgbClr val="7A3232"/>
    <a:srgbClr val="9F3737"/>
    <a:srgbClr val="FFFB4B"/>
    <a:srgbClr val="C5D17B"/>
    <a:srgbClr val="C7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67" y="6336645"/>
            <a:ext cx="735913" cy="3393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 userDrawn="1"/>
        </p:nvSpPr>
        <p:spPr>
          <a:xfrm>
            <a:off x="9099928" y="6295733"/>
            <a:ext cx="281028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C++</a:t>
            </a:r>
            <a:r>
              <a:rPr lang="en-US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Обучение към</a:t>
            </a:r>
            <a:endParaRPr lang="en-US" sz="16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146997" y="6547548"/>
            <a:ext cx="71614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2017</a:t>
            </a:r>
            <a:endParaRPr lang="en-US" sz="12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2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01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250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4468" y="432034"/>
            <a:ext cx="13314556" cy="1051080"/>
          </a:xfrm>
          <a:solidFill>
            <a:srgbClr val="7A3232"/>
          </a:solidFill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effectLst>
            <a:outerShdw blurRad="50800" dist="50800" dir="5400000" algn="ctr" rotWithShape="0">
              <a:srgbClr val="000000"/>
            </a:outerShdw>
            <a:softEdge rad="0"/>
          </a:effectLst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10" y="1825625"/>
            <a:ext cx="4285106" cy="4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1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8056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383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316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33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518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597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47" y="145613"/>
            <a:ext cx="10454185" cy="7840639"/>
          </a:xfrm>
          <a:prstGeom prst="rect">
            <a:avLst/>
          </a:prstGeom>
          <a:effectLst>
            <a:outerShdw blurRad="50800" dist="38100" dir="2700000" sx="96000" sy="9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732244"/>
            <a:ext cx="3582955" cy="2480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276" y="3809328"/>
            <a:ext cx="3907810" cy="22149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bg-BG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Екип</a:t>
            </a:r>
            <a:r>
              <a:rPr lang="en-US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: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Борислав Иванов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Ива Иванова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Мирослав Сергиев</a:t>
            </a:r>
            <a:endParaRPr lang="en-US" b="1" noProof="1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6692">
            <a:off x="-37158" y="930875"/>
            <a:ext cx="5174223" cy="5174223"/>
          </a:xfrm>
          <a:ln w="25400">
            <a:solidFill>
              <a:schemeClr val="bg1"/>
            </a:solidFill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bg-BG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Info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3975" y="1494985"/>
            <a:ext cx="7319737" cy="4493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public:</a:t>
            </a:r>
            <a:endParaRPr lang="bg-BG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	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int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SDL_Event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  <a:endParaRPr lang="en-US" sz="2600" b="1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WinScreen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53">
            <a:off x="7600516" y="1056875"/>
            <a:ext cx="4987198" cy="5148745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4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718592">
            <a:off x="7150572" y="2281057"/>
            <a:ext cx="4650058" cy="1059946"/>
            <a:chOff x="4259766" y="4749838"/>
            <a:chExt cx="4650058" cy="10599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735" y="4749838"/>
              <a:ext cx="233408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766" y="4749838"/>
              <a:ext cx="231596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28" b="94329"/>
            <a:stretch/>
          </p:blipFill>
          <p:spPr>
            <a:xfrm>
              <a:off x="4338436" y="4868548"/>
              <a:ext cx="4571388" cy="77792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29" y="5347670"/>
            <a:ext cx="3438134" cy="928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975" y="2120982"/>
            <a:ext cx="8417673" cy="4154984"/>
          </a:xfrm>
          <a:prstGeom prst="rect">
            <a:avLst/>
          </a:prstGeom>
          <a:effectLst>
            <a:outerShdw blurRad="50800" dist="38100" dir="3000000" sx="93000" sy="93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Uint32 	</a:t>
            </a:r>
            <a:r>
              <a:rPr lang="en-US" sz="2400" b="1" dirty="0" err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1, 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animationDelay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50);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setNumOfFrames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setAnimationFrame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clip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NULL, double a = 0,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SDL_Point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c = 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NULL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SDL_RendererFlip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 = SDL_FLIP_NONE);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669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31685" y="375127"/>
            <a:ext cx="7547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Helper classes: </a:t>
            </a:r>
            <a:b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</a:b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UI, Texture, Button, Sprite</a:t>
            </a:r>
            <a:endParaRPr lang="bg-BG" sz="40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73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6685" y="1638322"/>
            <a:ext cx="7115043" cy="5462428"/>
          </a:xfrm>
          <a:effectLst>
            <a:softEdge rad="0"/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pPr marL="0" indent="0">
              <a:buNone/>
            </a:pPr>
            <a:endParaRPr lang="en-US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vector&lt; Pawn* &gt;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m_vPawns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(vector&lt;pair&lt;int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&gt;&gt;);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0" t="81990" r="10729" b="3283"/>
          <a:stretch/>
        </p:blipFill>
        <p:spPr>
          <a:xfrm rot="749961">
            <a:off x="1781071" y="2246397"/>
            <a:ext cx="2263532" cy="1395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3582" r="67645" b="81493"/>
          <a:stretch/>
        </p:blipFill>
        <p:spPr>
          <a:xfrm rot="1507654">
            <a:off x="798405" y="4376369"/>
            <a:ext cx="1716877" cy="1369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66269" r="82371" b="12438"/>
          <a:stretch/>
        </p:blipFill>
        <p:spPr>
          <a:xfrm>
            <a:off x="10254677" y="2151468"/>
            <a:ext cx="1370468" cy="2065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Player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707504" y="3733731"/>
            <a:ext cx="991410" cy="1023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332317" y="3846212"/>
            <a:ext cx="1148187" cy="11007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905564" y="3203629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73258" y="3333038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313914" y="2962232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549929" y="2744505"/>
            <a:ext cx="699276" cy="784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761016" y="3216815"/>
            <a:ext cx="699276" cy="7849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123689" y="3084790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4041367" y="3786247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272377" y="3663194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65884" y="4050996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5756501" y="1698170"/>
            <a:ext cx="744129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Pawn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~Pawn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getIXPosition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getIYPosition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getDScale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getBFinished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getBIdle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Colors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getEColor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019601" y="4006893"/>
            <a:ext cx="991410" cy="1023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2326847" y="2948618"/>
            <a:ext cx="699276" cy="78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644414" y="4119374"/>
            <a:ext cx="1148187" cy="1100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074254" y="3066985"/>
            <a:ext cx="699276" cy="784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464347" y="3531967"/>
            <a:ext cx="699276" cy="784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4175559" y="3659197"/>
            <a:ext cx="699276" cy="78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832839" y="3935460"/>
            <a:ext cx="699276" cy="784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311769" y="4264681"/>
            <a:ext cx="991410" cy="1023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936582" y="4377162"/>
            <a:ext cx="1148187" cy="11007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Pawn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5"/>
          <a:stretch/>
        </p:blipFill>
        <p:spPr>
          <a:xfrm rot="2195529">
            <a:off x="10304060" y="4088910"/>
            <a:ext cx="1353137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90"/>
          <a:stretch/>
        </p:blipFill>
        <p:spPr>
          <a:xfrm>
            <a:off x="1255819" y="4488106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3374410" y="1973477"/>
            <a:ext cx="681023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~Dice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x, int y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setDiceResult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DiceResult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1008" r="67085" b="-1008"/>
          <a:stretch/>
        </p:blipFill>
        <p:spPr>
          <a:xfrm rot="5400000" flipH="1">
            <a:off x="581524" y="221673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8" t="1056" r="16872" b="-1056"/>
          <a:stretch/>
        </p:blipFill>
        <p:spPr>
          <a:xfrm rot="21243890">
            <a:off x="8162864" y="1996787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1076" r="33096" b="-1076"/>
          <a:stretch/>
        </p:blipFill>
        <p:spPr>
          <a:xfrm rot="21243890">
            <a:off x="9865733" y="227030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931558" y="199675"/>
            <a:ext cx="434746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Dice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1718416"/>
            <a:ext cx="6488318" cy="4807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pause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playing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(SEFFECTS sound);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music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(MUSIC music);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61" y="939491"/>
            <a:ext cx="435133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84" y="2046701"/>
            <a:ext cx="4351338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126340" y="292008"/>
            <a:ext cx="595790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Class: SOUND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010" y="2026347"/>
            <a:ext cx="10515600" cy="4351338"/>
          </a:xfrm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bg-BG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Recovery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~Recovery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bg-BG" sz="26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deque&lt; Player* &gt;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ReadFromXML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WriteXML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(deque &lt;Player*&gt;, bool rolled = 0);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(deque &lt;Player*&gt;);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i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hasRolled;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04" y="-111892"/>
            <a:ext cx="5079365" cy="507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80" y="1097598"/>
            <a:ext cx="5079365" cy="5079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08200" y="194635"/>
            <a:ext cx="6449220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Recovery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2706377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39687" y="2766519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Source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0581"/>
            <a:ext cx="12192000" cy="4679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60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Заключение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71" y="1795347"/>
            <a:ext cx="10917043" cy="4705813"/>
          </a:xfrm>
          <a:effectLst/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За играта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Дизайн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Структури от данни и особености в кода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Структура на проекта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Класове и тяхната роля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За екипа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Заключение</a:t>
            </a:r>
            <a:endParaRPr lang="bg-BG" spc="1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852045" y="199675"/>
            <a:ext cx="6506492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Съдържание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265" y="3470511"/>
            <a:ext cx="11982735" cy="1629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117909" y="3530654"/>
            <a:ext cx="6605517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Благодарим за вниманието!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6276">
            <a:off x="713678" y="733255"/>
            <a:ext cx="3179363" cy="3355032"/>
          </a:xfrm>
          <a:prstGeom prst="rect">
            <a:avLst/>
          </a:prstGeom>
          <a:effectLst>
            <a:outerShdw blurRad="50800" dist="177800" dir="54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5368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771">
            <a:off x="-332491" y="2389270"/>
            <a:ext cx="6468673" cy="399881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2730" r="2811" b="3063"/>
          <a:stretch/>
        </p:blipFill>
        <p:spPr>
          <a:xfrm rot="522043">
            <a:off x="6675984" y="2021114"/>
            <a:ext cx="4728806" cy="4735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880537" y="199675"/>
            <a:ext cx="444950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За играта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31" y="2831154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878" y="2748513"/>
            <a:ext cx="11366810" cy="1150202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ctr"/>
            <a:r>
              <a:rPr lang="bg-BG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ДЕМОНСТРАЦИЯ</a:t>
            </a:r>
            <a:endParaRPr lang="bg-BG" dirty="0">
              <a:ln>
                <a:solidFill>
                  <a:schemeClr val="bg1"/>
                </a:solidFill>
              </a:ln>
              <a:solidFill>
                <a:srgbClr val="F0C3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35" y="2947409"/>
            <a:ext cx="812698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1" y="3965251"/>
            <a:ext cx="2734957" cy="273495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399593" y="5117950"/>
            <a:ext cx="4989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&amp;</a:t>
            </a:r>
            <a:endParaRPr lang="en-US" sz="2800" dirty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09" y="1553293"/>
            <a:ext cx="2874834" cy="287483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832" y="1434738"/>
            <a:ext cx="1656110" cy="1656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67" y="1600866"/>
            <a:ext cx="1323854" cy="1323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374" y="1534593"/>
            <a:ext cx="1456399" cy="1456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55" y="1819848"/>
            <a:ext cx="3018479" cy="3018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41734" r="41177" b="42089"/>
          <a:stretch/>
        </p:blipFill>
        <p:spPr>
          <a:xfrm>
            <a:off x="9932494" y="4936660"/>
            <a:ext cx="1952678" cy="17635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8" y="3626330"/>
            <a:ext cx="1365121" cy="136512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78" y="2823043"/>
            <a:ext cx="3350525" cy="335052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4317265" y="199675"/>
            <a:ext cx="357605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Дизайн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Резултат с изображение за pugi xm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333" l="0" r="9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53" y="3645398"/>
            <a:ext cx="2388915" cy="238891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47" y="2029291"/>
            <a:ext cx="3666361" cy="213315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1954" y="1900291"/>
            <a:ext cx="74601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C++ STL</a:t>
            </a: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StringStream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{Enum}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PugiXML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SDL</a:t>
            </a:r>
          </a:p>
          <a:p>
            <a:pPr>
              <a:lnSpc>
                <a:spcPct val="150000"/>
              </a:lnSpc>
            </a:pPr>
            <a:r>
              <a:rPr lang="bg-BG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Побитови </a:t>
            </a:r>
            <a:r>
              <a:rPr lang="bg-BG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операции</a:t>
            </a:r>
            <a:endParaRPr lang="en-US" sz="3200" noProof="1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70886" y="353564"/>
            <a:ext cx="1186881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4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Структури от данни и особености в кода</a:t>
            </a:r>
            <a:endParaRPr lang="bg-BG" sz="4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ent Arrow 52"/>
          <p:cNvSpPr/>
          <p:nvPr/>
        </p:nvSpPr>
        <p:spPr>
          <a:xfrm rot="5400000" flipV="1">
            <a:off x="7946542" y="3080801"/>
            <a:ext cx="2330529" cy="776037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58100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13011" y="4906748"/>
            <a:ext cx="2094427" cy="1549159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Constants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5" name="Down Arrow 54"/>
          <p:cNvSpPr/>
          <p:nvPr/>
        </p:nvSpPr>
        <p:spPr>
          <a:xfrm rot="10800000">
            <a:off x="10894055" y="5322179"/>
            <a:ext cx="493978" cy="979934"/>
          </a:xfrm>
          <a:prstGeom prst="down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ent Arrow 55"/>
          <p:cNvSpPr/>
          <p:nvPr/>
        </p:nvSpPr>
        <p:spPr>
          <a:xfrm rot="5400000">
            <a:off x="10446426" y="3496362"/>
            <a:ext cx="883997" cy="1022740"/>
          </a:xfrm>
          <a:prstGeom prst="bent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rot="5400000" flipV="1">
            <a:off x="8345821" y="1262919"/>
            <a:ext cx="814081" cy="1812606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43750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>
            <a:off x="9888130" y="2384357"/>
            <a:ext cx="493978" cy="979934"/>
          </a:xfrm>
          <a:prstGeom prst="down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U-Turn Arrow 58"/>
          <p:cNvSpPr/>
          <p:nvPr/>
        </p:nvSpPr>
        <p:spPr>
          <a:xfrm rot="16200000" flipV="1">
            <a:off x="5884392" y="4423978"/>
            <a:ext cx="2503642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U-Turn Arrow 59"/>
          <p:cNvSpPr/>
          <p:nvPr/>
        </p:nvSpPr>
        <p:spPr>
          <a:xfrm rot="5400000" flipV="1">
            <a:off x="2761983" y="4536607"/>
            <a:ext cx="2554550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45746" y="2571719"/>
            <a:ext cx="2668438" cy="3031990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U-Turn Arrow 61"/>
          <p:cNvSpPr/>
          <p:nvPr/>
        </p:nvSpPr>
        <p:spPr>
          <a:xfrm rot="5400000" flipV="1">
            <a:off x="2915703" y="2242068"/>
            <a:ext cx="1890914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639" y="1880257"/>
            <a:ext cx="2392326" cy="2536655"/>
          </a:xfrm>
          <a:prstGeom prst="roundRect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Static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597632" y="3691454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Game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34809" y="2510737"/>
            <a:ext cx="1943986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Recovery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29616" y="3422320"/>
            <a:ext cx="175437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prstMaterial="matte">
            <a:bevelT/>
            <a:extrusionClr>
              <a:schemeClr val="bg1"/>
            </a:extrusionClr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Sound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387027" y="5715557"/>
            <a:ext cx="2185877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WinScreen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283802" y="1690688"/>
            <a:ext cx="2429539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TitleScreen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425672" y="2595079"/>
            <a:ext cx="1233650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Dice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340513" y="4600744"/>
            <a:ext cx="227005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RuleScreen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398544" y="5708573"/>
            <a:ext cx="1464331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Player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377054" y="4488896"/>
            <a:ext cx="1505924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Pawn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597632" y="2782164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Controls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257933" y="1740916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Texture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430199" y="3364291"/>
            <a:ext cx="1409266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Sprite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917258" y="5510130"/>
            <a:ext cx="148593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Shared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239995" y="4628955"/>
            <a:ext cx="1409266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Button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0" name="Rectangle 79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Структура на кода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058">
            <a:off x="137835" y="1196935"/>
            <a:ext cx="5043057" cy="5043057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588001" y="1745715"/>
            <a:ext cx="685875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err="1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TitleScreen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TitleScreen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 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setContinue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(bool </a:t>
            </a:r>
            <a:r>
              <a:rPr lang="en-US" sz="2600" b="1" dirty="0" err="1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canContinue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bg-BG" sz="2600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TitleScreen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Game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800" y="1645056"/>
            <a:ext cx="640822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setEvent(SDL_Event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 event);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394">
            <a:off x="6524787" y="727941"/>
            <a:ext cx="5582010" cy="5582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6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</TotalTime>
  <Words>331</Words>
  <Application>Microsoft Office PowerPoint</Application>
  <PresentationFormat>Widescreen</PresentationFormat>
  <Paragraphs>154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ДЕМОНСТРАЦИЯ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ludo</dc:title>
  <dc:creator>Iva Ivanova</dc:creator>
  <cp:lastModifiedBy>Admin</cp:lastModifiedBy>
  <cp:revision>108</cp:revision>
  <dcterms:created xsi:type="dcterms:W3CDTF">2017-07-20T21:23:31Z</dcterms:created>
  <dcterms:modified xsi:type="dcterms:W3CDTF">2017-07-26T05:59:48Z</dcterms:modified>
</cp:coreProperties>
</file>